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69" autoAdjust="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02661-69C5-4813-957B-8619AA0483D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1324B-632B-4592-A504-B5D82FFFA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324B-632B-4592-A504-B5D82FFFA20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324B-632B-4592-A504-B5D82FFFA20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83A5-615E-49A8-8681-7767E6FCF2CC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F44-515C-440F-8A32-4C03BF5B1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83A5-615E-49A8-8681-7767E6FCF2CC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F44-515C-440F-8A32-4C03BF5B1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83A5-615E-49A8-8681-7767E6FCF2CC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F44-515C-440F-8A32-4C03BF5B1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83A5-615E-49A8-8681-7767E6FCF2CC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F44-515C-440F-8A32-4C03BF5B1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83A5-615E-49A8-8681-7767E6FCF2CC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F44-515C-440F-8A32-4C03BF5B1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83A5-615E-49A8-8681-7767E6FCF2CC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F44-515C-440F-8A32-4C03BF5B1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83A5-615E-49A8-8681-7767E6FCF2CC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F44-515C-440F-8A32-4C03BF5B1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83A5-615E-49A8-8681-7767E6FCF2CC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F44-515C-440F-8A32-4C03BF5B1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83A5-615E-49A8-8681-7767E6FCF2CC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F44-515C-440F-8A32-4C03BF5B1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83A5-615E-49A8-8681-7767E6FCF2CC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F44-515C-440F-8A32-4C03BF5B1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83A5-615E-49A8-8681-7767E6FCF2CC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3F44-515C-440F-8A32-4C03BF5B1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483A5-615E-49A8-8681-7767E6FCF2CC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3F44-515C-440F-8A32-4C03BF5B1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Neizvesten-Krapel_ka-ditinstva(muzanator.com)_mp3cut.foxcom.s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jpeg"/><Relationship Id="rId7" Type="http://schemas.openxmlformats.org/officeDocument/2006/relationships/image" Target="../media/image5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1" y="50004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Група</a:t>
            </a:r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“</a:t>
            </a:r>
            <a:r>
              <a:rPr lang="uk-UA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</a:t>
            </a:r>
            <a:r>
              <a:rPr lang="uk-UA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е</a:t>
            </a:r>
            <a:r>
              <a:rPr lang="uk-UA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</a:t>
            </a:r>
            <a:r>
              <a:rPr lang="uk-UA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е</a:t>
            </a:r>
            <a:r>
              <a:rPr lang="uk-UA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</a:t>
            </a:r>
            <a:r>
              <a:rPr lang="uk-UA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</a:t>
            </a:r>
            <a:r>
              <a:rPr lang="uk-UA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</a:t>
            </a:r>
            <a:r>
              <a:rPr lang="uk-UA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”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00892" y="5929331"/>
            <a:ext cx="1985955" cy="785818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КДНЗ </a:t>
            </a:r>
            <a:r>
              <a:rPr lang="uk-UA" b="1" dirty="0" err="1" smtClean="0">
                <a:solidFill>
                  <a:srgbClr val="C00000"/>
                </a:solidFill>
                <a:latin typeface="Monotype Corsiva" pitchFamily="66" charset="0"/>
              </a:rPr>
              <a:t>“Білочка”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IMG.jpg"/>
          <p:cNvPicPr>
            <a:picLocks noChangeAspect="1"/>
          </p:cNvPicPr>
          <p:nvPr/>
        </p:nvPicPr>
        <p:blipFill>
          <a:blip r:embed="rId3" cstate="print"/>
          <a:srcRect l="13281" t="16885" r="16406" b="13573"/>
          <a:stretch>
            <a:fillRect/>
          </a:stretch>
        </p:blipFill>
        <p:spPr>
          <a:xfrm>
            <a:off x="1857356" y="2143116"/>
            <a:ext cx="5408877" cy="3786214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486" name="Picture 6" descr="http://img1.liveinternet.ru/images/attach/b/1/17647/17647213_15365553_4385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5" y="214291"/>
            <a:ext cx="1363575" cy="2000264"/>
          </a:xfrm>
          <a:prstGeom prst="rect">
            <a:avLst/>
          </a:prstGeom>
          <a:noFill/>
        </p:spPr>
      </p:pic>
      <p:pic>
        <p:nvPicPr>
          <p:cNvPr id="8" name="Рисунок 7" descr="jrwrkgpnagmxpcwmwtw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21582"/>
            <a:ext cx="2000264" cy="2336419"/>
          </a:xfrm>
          <a:prstGeom prst="rect">
            <a:avLst/>
          </a:prstGeom>
        </p:spPr>
      </p:pic>
      <p:pic>
        <p:nvPicPr>
          <p:cNvPr id="15" name="Neizvesten-Krapel_ka-ditinstva(muzanator.co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8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1" y="428604"/>
            <a:ext cx="857256" cy="642942"/>
          </a:xfrm>
          <a:prstGeom prst="rect">
            <a:avLst/>
          </a:prstGeom>
          <a:noFill/>
        </p:spPr>
      </p:pic>
      <p:pic>
        <p:nvPicPr>
          <p:cNvPr id="24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071810"/>
            <a:ext cx="857256" cy="642942"/>
          </a:xfrm>
          <a:prstGeom prst="rect">
            <a:avLst/>
          </a:prstGeom>
          <a:noFill/>
        </p:spPr>
      </p:pic>
      <p:pic>
        <p:nvPicPr>
          <p:cNvPr id="11268" name="Picture 4" descr="http://images2.hiboox.com/images/4307/6wi2rme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142984"/>
            <a:ext cx="2071703" cy="30282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3" y="642919"/>
            <a:ext cx="4500595" cy="24288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Який цікавий світ навколо,</a:t>
            </a:r>
            <a:b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Ти,друже,тільки подивись</a:t>
            </a:r>
            <a:b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Дивись на квіти,на дерева</a:t>
            </a:r>
            <a:b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Вивчай птахів,комах,тварин,</a:t>
            </a:r>
            <a:b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 станеш кращим і,напевно,</a:t>
            </a:r>
            <a:b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життя підеш сміливо й </a:t>
            </a:r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впевно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_0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786191"/>
            <a:ext cx="378621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http://phototusya.narod.ru/normal_1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7" y="4643446"/>
            <a:ext cx="2571768" cy="2214554"/>
          </a:xfrm>
          <a:prstGeom prst="rect">
            <a:avLst/>
          </a:prstGeom>
          <a:noFill/>
        </p:spPr>
      </p:pic>
      <p:pic>
        <p:nvPicPr>
          <p:cNvPr id="10" name="Рисунок 9" descr="IMG_00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5" y="1571612"/>
            <a:ext cx="3857652" cy="2893239"/>
          </a:xfrm>
          <a:prstGeom prst="rect">
            <a:avLst/>
          </a:prstGeom>
        </p:spPr>
      </p:pic>
      <p:pic>
        <p:nvPicPr>
          <p:cNvPr id="18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9" y="4429132"/>
            <a:ext cx="857256" cy="642942"/>
          </a:xfrm>
          <a:prstGeom prst="rect">
            <a:avLst/>
          </a:prstGeom>
          <a:noFill/>
        </p:spPr>
      </p:pic>
      <p:pic>
        <p:nvPicPr>
          <p:cNvPr id="1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44" y="5143512"/>
            <a:ext cx="857256" cy="642942"/>
          </a:xfrm>
          <a:prstGeom prst="rect">
            <a:avLst/>
          </a:prstGeom>
          <a:noFill/>
        </p:spPr>
      </p:pic>
      <p:pic>
        <p:nvPicPr>
          <p:cNvPr id="20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0992" y="7358090"/>
            <a:ext cx="857256" cy="642942"/>
          </a:xfrm>
          <a:prstGeom prst="rect">
            <a:avLst/>
          </a:prstGeom>
          <a:noFill/>
        </p:spPr>
      </p:pic>
      <p:pic>
        <p:nvPicPr>
          <p:cNvPr id="21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857256" cy="642942"/>
          </a:xfrm>
          <a:prstGeom prst="rect">
            <a:avLst/>
          </a:prstGeom>
          <a:noFill/>
        </p:spPr>
      </p:pic>
      <p:pic>
        <p:nvPicPr>
          <p:cNvPr id="22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44" y="0"/>
            <a:ext cx="857256" cy="642942"/>
          </a:xfrm>
          <a:prstGeom prst="rect">
            <a:avLst/>
          </a:prstGeom>
          <a:noFill/>
        </p:spPr>
      </p:pic>
      <p:pic>
        <p:nvPicPr>
          <p:cNvPr id="23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857256" cy="642942"/>
          </a:xfrm>
          <a:prstGeom prst="rect">
            <a:avLst/>
          </a:prstGeom>
          <a:noFill/>
        </p:spPr>
      </p:pic>
      <p:pic>
        <p:nvPicPr>
          <p:cNvPr id="25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357430"/>
            <a:ext cx="857256" cy="6429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14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0.liveinternet.ru/images/attach/c/2/67/869/67869213_1292344302_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857628"/>
            <a:ext cx="2428892" cy="2842398"/>
          </a:xfrm>
          <a:prstGeom prst="rect">
            <a:avLst/>
          </a:prstGeom>
          <a:noFill/>
        </p:spPr>
      </p:pic>
      <p:pic>
        <p:nvPicPr>
          <p:cNvPr id="6" name="Рисунок 5" descr="IMG_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643315"/>
            <a:ext cx="2411015" cy="3071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92893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один м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кроб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потрапив нам у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рот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Руки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мит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перед 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їжею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треба з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мылом 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вод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ицею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IMG_01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5" y="142852"/>
            <a:ext cx="2428892" cy="2857472"/>
          </a:xfrm>
          <a:prstGeom prst="rect">
            <a:avLst/>
          </a:prstGeom>
        </p:spPr>
      </p:pic>
      <p:pic>
        <p:nvPicPr>
          <p:cNvPr id="10244" name="Picture 4" descr="http://www.topglobus.ru/skin/smile/s50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14290"/>
            <a:ext cx="2000264" cy="2209968"/>
          </a:xfrm>
          <a:prstGeom prst="rect">
            <a:avLst/>
          </a:prstGeom>
          <a:noFill/>
        </p:spPr>
      </p:pic>
      <p:pic>
        <p:nvPicPr>
          <p:cNvPr id="7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1" y="3214686"/>
            <a:ext cx="642943" cy="650166"/>
          </a:xfrm>
          <a:prstGeom prst="rect">
            <a:avLst/>
          </a:prstGeom>
          <a:noFill/>
        </p:spPr>
      </p:pic>
      <p:pic>
        <p:nvPicPr>
          <p:cNvPr id="8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5" y="4786322"/>
            <a:ext cx="642943" cy="650166"/>
          </a:xfrm>
          <a:prstGeom prst="rect">
            <a:avLst/>
          </a:prstGeom>
          <a:noFill/>
        </p:spPr>
      </p:pic>
      <p:pic>
        <p:nvPicPr>
          <p:cNvPr id="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429132"/>
            <a:ext cx="642943" cy="650166"/>
          </a:xfrm>
          <a:prstGeom prst="rect">
            <a:avLst/>
          </a:prstGeom>
          <a:noFill/>
        </p:spPr>
      </p:pic>
      <p:pic>
        <p:nvPicPr>
          <p:cNvPr id="10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7" y="1714488"/>
            <a:ext cx="642943" cy="650166"/>
          </a:xfrm>
          <a:prstGeom prst="rect">
            <a:avLst/>
          </a:prstGeom>
          <a:noFill/>
        </p:spPr>
      </p:pic>
      <p:pic>
        <p:nvPicPr>
          <p:cNvPr id="11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785794"/>
            <a:ext cx="642943" cy="650166"/>
          </a:xfrm>
          <a:prstGeom prst="rect">
            <a:avLst/>
          </a:prstGeom>
          <a:noFill/>
        </p:spPr>
      </p:pic>
      <p:pic>
        <p:nvPicPr>
          <p:cNvPr id="12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1058" y="0"/>
            <a:ext cx="642943" cy="650166"/>
          </a:xfrm>
          <a:prstGeom prst="rect">
            <a:avLst/>
          </a:prstGeom>
          <a:noFill/>
        </p:spPr>
      </p:pic>
      <p:pic>
        <p:nvPicPr>
          <p:cNvPr id="13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1058" y="3214686"/>
            <a:ext cx="642943" cy="650166"/>
          </a:xfrm>
          <a:prstGeom prst="rect">
            <a:avLst/>
          </a:prstGeom>
          <a:noFill/>
        </p:spPr>
      </p:pic>
      <p:pic>
        <p:nvPicPr>
          <p:cNvPr id="14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0"/>
            <a:ext cx="642943" cy="650166"/>
          </a:xfrm>
          <a:prstGeom prst="rect">
            <a:avLst/>
          </a:prstGeom>
          <a:noFill/>
        </p:spPr>
      </p:pic>
      <p:pic>
        <p:nvPicPr>
          <p:cNvPr id="15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5" y="2643182"/>
            <a:ext cx="642943" cy="650166"/>
          </a:xfrm>
          <a:prstGeom prst="rect">
            <a:avLst/>
          </a:prstGeom>
          <a:noFill/>
        </p:spPr>
      </p:pic>
      <p:pic>
        <p:nvPicPr>
          <p:cNvPr id="16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5929330"/>
            <a:ext cx="642943" cy="6501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984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0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928934"/>
            <a:ext cx="3000396" cy="3786214"/>
          </a:xfrm>
          <a:prstGeom prst="rect">
            <a:avLst/>
          </a:prstGeom>
        </p:spPr>
      </p:pic>
      <p:pic>
        <p:nvPicPr>
          <p:cNvPr id="3" name="Рисунок 2" descr="IMGP0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3"/>
            <a:ext cx="2928958" cy="3571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314324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П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овітря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,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сонце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 вода -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Для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всіх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 хвороб просто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біда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.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</a:b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Тож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гартуватись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,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друже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,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слід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,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</a:b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Щоб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врятуватися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від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бід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.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74594670_multpictnarodru82.gif"/>
          <p:cNvPicPr>
            <a:picLocks noChangeAspect="1"/>
          </p:cNvPicPr>
          <p:nvPr/>
        </p:nvPicPr>
        <p:blipFill>
          <a:blip r:embed="rId4" cstate="print"/>
          <a:srcRect b="15397"/>
          <a:stretch>
            <a:fillRect/>
          </a:stretch>
        </p:blipFill>
        <p:spPr>
          <a:xfrm>
            <a:off x="285721" y="3571876"/>
            <a:ext cx="2071703" cy="3286124"/>
          </a:xfrm>
          <a:prstGeom prst="rect">
            <a:avLst/>
          </a:prstGeom>
        </p:spPr>
      </p:pic>
      <p:pic>
        <p:nvPicPr>
          <p:cNvPr id="7" name="Рисунок 6" descr="72881958_1301594234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-214338"/>
            <a:ext cx="2590459" cy="3000372"/>
          </a:xfrm>
          <a:prstGeom prst="rect">
            <a:avLst/>
          </a:prstGeom>
        </p:spPr>
      </p:pic>
      <p:pic>
        <p:nvPicPr>
          <p:cNvPr id="8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1" y="3214686"/>
            <a:ext cx="642943" cy="650166"/>
          </a:xfrm>
          <a:prstGeom prst="rect">
            <a:avLst/>
          </a:prstGeom>
          <a:noFill/>
        </p:spPr>
      </p:pic>
      <p:pic>
        <p:nvPicPr>
          <p:cNvPr id="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572008"/>
            <a:ext cx="642943" cy="650166"/>
          </a:xfrm>
          <a:prstGeom prst="rect">
            <a:avLst/>
          </a:prstGeom>
          <a:noFill/>
        </p:spPr>
      </p:pic>
      <p:pic>
        <p:nvPicPr>
          <p:cNvPr id="10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5" y="5357826"/>
            <a:ext cx="642943" cy="650166"/>
          </a:xfrm>
          <a:prstGeom prst="rect">
            <a:avLst/>
          </a:prstGeom>
          <a:noFill/>
        </p:spPr>
      </p:pic>
      <p:pic>
        <p:nvPicPr>
          <p:cNvPr id="11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9" y="1571612"/>
            <a:ext cx="642943" cy="650166"/>
          </a:xfrm>
          <a:prstGeom prst="rect">
            <a:avLst/>
          </a:prstGeom>
          <a:noFill/>
        </p:spPr>
      </p:pic>
      <p:pic>
        <p:nvPicPr>
          <p:cNvPr id="13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5786454"/>
            <a:ext cx="642943" cy="650166"/>
          </a:xfrm>
          <a:prstGeom prst="rect">
            <a:avLst/>
          </a:prstGeom>
          <a:noFill/>
        </p:spPr>
      </p:pic>
      <p:pic>
        <p:nvPicPr>
          <p:cNvPr id="14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38" y="1928802"/>
            <a:ext cx="642943" cy="650166"/>
          </a:xfrm>
          <a:prstGeom prst="rect">
            <a:avLst/>
          </a:prstGeom>
          <a:noFill/>
        </p:spPr>
      </p:pic>
      <p:pic>
        <p:nvPicPr>
          <p:cNvPr id="15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1" y="357166"/>
            <a:ext cx="642943" cy="650166"/>
          </a:xfrm>
          <a:prstGeom prst="rect">
            <a:avLst/>
          </a:prstGeom>
          <a:noFill/>
        </p:spPr>
      </p:pic>
      <p:pic>
        <p:nvPicPr>
          <p:cNvPr id="16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0"/>
            <a:ext cx="642943" cy="650166"/>
          </a:xfrm>
          <a:prstGeom prst="rect">
            <a:avLst/>
          </a:prstGeom>
          <a:noFill/>
        </p:spPr>
      </p:pic>
      <p:pic>
        <p:nvPicPr>
          <p:cNvPr id="18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857364"/>
            <a:ext cx="642943" cy="6501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98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0852.JPG"/>
          <p:cNvPicPr>
            <a:picLocks noChangeAspect="1"/>
          </p:cNvPicPr>
          <p:nvPr/>
        </p:nvPicPr>
        <p:blipFill>
          <a:blip r:embed="rId3" cstate="print"/>
          <a:srcRect l="39062"/>
          <a:stretch>
            <a:fillRect/>
          </a:stretch>
        </p:blipFill>
        <p:spPr>
          <a:xfrm>
            <a:off x="6000761" y="142852"/>
            <a:ext cx="300039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3" y="2857496"/>
            <a:ext cx="642943" cy="650166"/>
          </a:xfrm>
          <a:prstGeom prst="rect">
            <a:avLst/>
          </a:prstGeom>
          <a:noFill/>
        </p:spPr>
      </p:pic>
      <p:pic>
        <p:nvPicPr>
          <p:cNvPr id="6" name="Рисунок 5" descr="IMG_00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42852"/>
            <a:ext cx="3143272" cy="381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5" y="3643290"/>
            <a:ext cx="4086196" cy="321471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Ось і сонечко вже </a:t>
            </a:r>
            <a: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сіло,</a:t>
            </a:r>
            <a: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Залишаймо ми садок</a:t>
            </a:r>
            <a:b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Розповім своїй я мамі,і про себе й про діток,</a:t>
            </a:r>
            <a:b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ми разом всі співали,</a:t>
            </a:r>
            <a:b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Дружньо грали,малювали</a:t>
            </a:r>
            <a:b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Завтра знов </a:t>
            </a:r>
            <a:r>
              <a:rPr lang="uk-UA" sz="24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прийдем</a:t>
            </a:r>
            <a: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гуртом,</a:t>
            </a:r>
            <a:b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 </a:t>
            </a:r>
            <a:r>
              <a:rPr lang="uk-UA" sz="24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сумуем</a:t>
            </a:r>
            <a:r>
              <a:rPr lang="uk-UA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садком!!!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dirty="0"/>
          </a:p>
        </p:txBody>
      </p:sp>
      <p:pic>
        <p:nvPicPr>
          <p:cNvPr id="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58" y="3786190"/>
            <a:ext cx="642943" cy="650166"/>
          </a:xfrm>
          <a:prstGeom prst="rect">
            <a:avLst/>
          </a:prstGeom>
          <a:noFill/>
        </p:spPr>
      </p:pic>
      <p:pic>
        <p:nvPicPr>
          <p:cNvPr id="10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14290"/>
            <a:ext cx="642943" cy="650166"/>
          </a:xfrm>
          <a:prstGeom prst="rect">
            <a:avLst/>
          </a:prstGeom>
          <a:noFill/>
        </p:spPr>
      </p:pic>
      <p:pic>
        <p:nvPicPr>
          <p:cNvPr id="14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5" y="500042"/>
            <a:ext cx="642943" cy="650166"/>
          </a:xfrm>
          <a:prstGeom prst="rect">
            <a:avLst/>
          </a:prstGeom>
          <a:noFill/>
        </p:spPr>
      </p:pic>
      <p:pic>
        <p:nvPicPr>
          <p:cNvPr id="15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3" y="5214950"/>
            <a:ext cx="642943" cy="650166"/>
          </a:xfrm>
          <a:prstGeom prst="rect">
            <a:avLst/>
          </a:prstGeom>
          <a:noFill/>
        </p:spPr>
      </p:pic>
      <p:pic>
        <p:nvPicPr>
          <p:cNvPr id="16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5715016"/>
            <a:ext cx="642943" cy="650166"/>
          </a:xfrm>
          <a:prstGeom prst="rect">
            <a:avLst/>
          </a:prstGeom>
          <a:noFill/>
        </p:spPr>
      </p:pic>
      <p:pic>
        <p:nvPicPr>
          <p:cNvPr id="17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572140"/>
            <a:ext cx="642943" cy="650166"/>
          </a:xfrm>
          <a:prstGeom prst="rect">
            <a:avLst/>
          </a:prstGeom>
          <a:noFill/>
        </p:spPr>
      </p:pic>
      <p:pic>
        <p:nvPicPr>
          <p:cNvPr id="1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4357694"/>
            <a:ext cx="642943" cy="650166"/>
          </a:xfrm>
          <a:prstGeom prst="rect">
            <a:avLst/>
          </a:prstGeom>
          <a:noFill/>
        </p:spPr>
      </p:pic>
      <p:pic>
        <p:nvPicPr>
          <p:cNvPr id="20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42852"/>
            <a:ext cx="642943" cy="650166"/>
          </a:xfrm>
          <a:prstGeom prst="rect">
            <a:avLst/>
          </a:prstGeom>
          <a:noFill/>
        </p:spPr>
      </p:pic>
      <p:pic>
        <p:nvPicPr>
          <p:cNvPr id="23" name="Рисунок 22" descr="0_80267_5e98e5e2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7" y="3857628"/>
            <a:ext cx="2008836" cy="3000372"/>
          </a:xfrm>
          <a:prstGeom prst="rect">
            <a:avLst/>
          </a:prstGeom>
        </p:spPr>
      </p:pic>
      <p:pic>
        <p:nvPicPr>
          <p:cNvPr id="25" name="Picture 8" descr="J028363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1" y="928671"/>
            <a:ext cx="1643075" cy="1802989"/>
          </a:xfrm>
          <a:prstGeom prst="rect">
            <a:avLst/>
          </a:prstGeom>
          <a:noFill/>
        </p:spPr>
      </p:pic>
      <p:pic>
        <p:nvPicPr>
          <p:cNvPr id="26" name="Picture 16" descr="http://kosuqa.ucoz.ru/_si/0/5753425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3" y="3929067"/>
            <a:ext cx="2714644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281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643578"/>
            <a:ext cx="642943" cy="650166"/>
          </a:xfrm>
          <a:prstGeom prst="rect">
            <a:avLst/>
          </a:prstGeom>
          <a:noFill/>
        </p:spPr>
      </p:pic>
      <p:pic>
        <p:nvPicPr>
          <p:cNvPr id="6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642943" cy="650166"/>
          </a:xfrm>
          <a:prstGeom prst="rect">
            <a:avLst/>
          </a:prstGeom>
          <a:noFill/>
        </p:spPr>
      </p:pic>
      <p:pic>
        <p:nvPicPr>
          <p:cNvPr id="7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642943" cy="578728"/>
          </a:xfrm>
          <a:prstGeom prst="rect">
            <a:avLst/>
          </a:prstGeom>
          <a:noFill/>
        </p:spPr>
      </p:pic>
      <p:pic>
        <p:nvPicPr>
          <p:cNvPr id="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357826"/>
            <a:ext cx="642943" cy="650166"/>
          </a:xfrm>
          <a:prstGeom prst="rect">
            <a:avLst/>
          </a:prstGeom>
          <a:noFill/>
        </p:spPr>
      </p:pic>
      <p:pic>
        <p:nvPicPr>
          <p:cNvPr id="11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071810"/>
            <a:ext cx="642943" cy="650166"/>
          </a:xfrm>
          <a:prstGeom prst="rect">
            <a:avLst/>
          </a:prstGeom>
          <a:noFill/>
        </p:spPr>
      </p:pic>
      <p:pic>
        <p:nvPicPr>
          <p:cNvPr id="13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000372"/>
            <a:ext cx="642943" cy="650166"/>
          </a:xfrm>
          <a:prstGeom prst="rect">
            <a:avLst/>
          </a:prstGeom>
          <a:noFill/>
        </p:spPr>
      </p:pic>
      <p:pic>
        <p:nvPicPr>
          <p:cNvPr id="14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9" y="1071546"/>
            <a:ext cx="642943" cy="65016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428728" y="4214818"/>
            <a:ext cx="6858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     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садку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дитячому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    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Хороше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нам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жити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.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Граємось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, не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плачемо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,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    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Є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із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ким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дружити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!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!!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ru-RU" sz="3600" dirty="0"/>
          </a:p>
        </p:txBody>
      </p:sp>
      <p:pic>
        <p:nvPicPr>
          <p:cNvPr id="23" name="Рисунок 22" descr="IMGP07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14290"/>
            <a:ext cx="607223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e31d7b8451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5148" y="1"/>
            <a:ext cx="2228853" cy="2930529"/>
          </a:xfrm>
          <a:prstGeom prst="rect">
            <a:avLst/>
          </a:prstGeom>
        </p:spPr>
      </p:pic>
      <p:pic>
        <p:nvPicPr>
          <p:cNvPr id="18" name="Рисунок 17" descr="59561hkz3zxybv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978076"/>
            <a:ext cx="2071671" cy="2722766"/>
          </a:xfrm>
          <a:prstGeom prst="rect">
            <a:avLst/>
          </a:prstGeom>
        </p:spPr>
      </p:pic>
      <p:pic>
        <p:nvPicPr>
          <p:cNvPr id="8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207834"/>
            <a:ext cx="642943" cy="6501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844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500306"/>
            <a:ext cx="9644131" cy="114300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ln w="3810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Дякую за увагу!</a:t>
            </a:r>
            <a:endParaRPr lang="ru-RU" sz="9600" b="1" dirty="0">
              <a:ln w="3810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Constantia" pitchFamily="18" charset="0"/>
            </a:endParaRPr>
          </a:p>
        </p:txBody>
      </p:sp>
      <p:pic>
        <p:nvPicPr>
          <p:cNvPr id="6" name="Рисунок 5" descr="45491kzucxt4q2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1"/>
            <a:ext cx="2876555" cy="2959760"/>
          </a:xfrm>
          <a:prstGeom prst="rect">
            <a:avLst/>
          </a:prstGeom>
        </p:spPr>
      </p:pic>
      <p:pic>
        <p:nvPicPr>
          <p:cNvPr id="7" name="Рисунок 6" descr="8fbb4f24b22b_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3" y="3654034"/>
            <a:ext cx="2034216" cy="3203966"/>
          </a:xfrm>
          <a:prstGeom prst="rect">
            <a:avLst/>
          </a:prstGeom>
        </p:spPr>
      </p:pic>
      <p:pic>
        <p:nvPicPr>
          <p:cNvPr id="8" name="Рисунок 7" descr="0_8c1c6_bcf691ca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14291"/>
            <a:ext cx="2616495" cy="2679290"/>
          </a:xfrm>
          <a:prstGeom prst="rect">
            <a:avLst/>
          </a:prstGeom>
        </p:spPr>
      </p:pic>
      <p:pic>
        <p:nvPicPr>
          <p:cNvPr id="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500307"/>
            <a:ext cx="642943" cy="578728"/>
          </a:xfrm>
          <a:prstGeom prst="rect">
            <a:avLst/>
          </a:prstGeom>
          <a:noFill/>
        </p:spPr>
      </p:pic>
      <p:pic>
        <p:nvPicPr>
          <p:cNvPr id="10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5929331"/>
            <a:ext cx="642943" cy="578728"/>
          </a:xfrm>
          <a:prstGeom prst="rect">
            <a:avLst/>
          </a:prstGeom>
          <a:noFill/>
        </p:spPr>
      </p:pic>
      <p:pic>
        <p:nvPicPr>
          <p:cNvPr id="11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9" y="4714884"/>
            <a:ext cx="642943" cy="578728"/>
          </a:xfrm>
          <a:prstGeom prst="rect">
            <a:avLst/>
          </a:prstGeom>
          <a:noFill/>
        </p:spPr>
      </p:pic>
      <p:pic>
        <p:nvPicPr>
          <p:cNvPr id="12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5" y="6000768"/>
            <a:ext cx="642943" cy="578728"/>
          </a:xfrm>
          <a:prstGeom prst="rect">
            <a:avLst/>
          </a:prstGeom>
          <a:noFill/>
        </p:spPr>
      </p:pic>
      <p:pic>
        <p:nvPicPr>
          <p:cNvPr id="13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42853"/>
            <a:ext cx="642943" cy="578728"/>
          </a:xfrm>
          <a:prstGeom prst="rect">
            <a:avLst/>
          </a:prstGeom>
          <a:noFill/>
        </p:spPr>
      </p:pic>
      <p:pic>
        <p:nvPicPr>
          <p:cNvPr id="14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28604"/>
            <a:ext cx="642943" cy="578728"/>
          </a:xfrm>
          <a:prstGeom prst="rect">
            <a:avLst/>
          </a:prstGeom>
          <a:noFill/>
        </p:spPr>
      </p:pic>
      <p:pic>
        <p:nvPicPr>
          <p:cNvPr id="15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3" y="2071679"/>
            <a:ext cx="642943" cy="578728"/>
          </a:xfrm>
          <a:prstGeom prst="rect">
            <a:avLst/>
          </a:prstGeom>
          <a:noFill/>
        </p:spPr>
      </p:pic>
      <p:pic>
        <p:nvPicPr>
          <p:cNvPr id="16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7" y="4357695"/>
            <a:ext cx="642943" cy="5787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65416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9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Девіз групи: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“Ми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малята веселкові,до добрих справ завжди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готові”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857497"/>
            <a:ext cx="5214975" cy="1785950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endParaRPr lang="uk-UA" sz="36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 групи:</a:t>
            </a:r>
          </a:p>
          <a:p>
            <a:pPr>
              <a:buNone/>
            </a:pPr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“Екологічне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виховання”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http://scool-41.ucoz.ru/rrrrrrrrrr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7"/>
            <a:ext cx="3714744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484" name="Picture 4" descr="http://skill.ru/images/2006/03/29/122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9" y="4500571"/>
            <a:ext cx="3286148" cy="2200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500702"/>
            <a:ext cx="642943" cy="650166"/>
          </a:xfrm>
          <a:prstGeom prst="rect">
            <a:avLst/>
          </a:prstGeom>
          <a:noFill/>
        </p:spPr>
      </p:pic>
      <p:pic>
        <p:nvPicPr>
          <p:cNvPr id="7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2000240"/>
            <a:ext cx="642943" cy="650166"/>
          </a:xfrm>
          <a:prstGeom prst="rect">
            <a:avLst/>
          </a:prstGeom>
          <a:noFill/>
        </p:spPr>
      </p:pic>
      <p:pic>
        <p:nvPicPr>
          <p:cNvPr id="8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1" y="6000768"/>
            <a:ext cx="642943" cy="650166"/>
          </a:xfrm>
          <a:prstGeom prst="rect">
            <a:avLst/>
          </a:prstGeom>
          <a:noFill/>
        </p:spPr>
      </p:pic>
      <p:pic>
        <p:nvPicPr>
          <p:cNvPr id="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642943" cy="650166"/>
          </a:xfrm>
          <a:prstGeom prst="rect">
            <a:avLst/>
          </a:prstGeom>
          <a:noFill/>
        </p:spPr>
      </p:pic>
      <p:pic>
        <p:nvPicPr>
          <p:cNvPr id="10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0"/>
            <a:ext cx="642943" cy="650166"/>
          </a:xfrm>
          <a:prstGeom prst="rect">
            <a:avLst/>
          </a:prstGeom>
          <a:noFill/>
        </p:spPr>
      </p:pic>
      <p:pic>
        <p:nvPicPr>
          <p:cNvPr id="11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3500438"/>
            <a:ext cx="642943" cy="650166"/>
          </a:xfrm>
          <a:prstGeom prst="rect">
            <a:avLst/>
          </a:prstGeom>
          <a:noFill/>
        </p:spPr>
      </p:pic>
      <p:pic>
        <p:nvPicPr>
          <p:cNvPr id="12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3" y="2571744"/>
            <a:ext cx="642943" cy="650166"/>
          </a:xfrm>
          <a:prstGeom prst="rect">
            <a:avLst/>
          </a:prstGeom>
          <a:noFill/>
        </p:spPr>
      </p:pic>
      <p:pic>
        <p:nvPicPr>
          <p:cNvPr id="13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714620"/>
            <a:ext cx="642943" cy="650166"/>
          </a:xfrm>
          <a:prstGeom prst="rect">
            <a:avLst/>
          </a:prstGeom>
          <a:noFill/>
        </p:spPr>
      </p:pic>
      <p:pic>
        <p:nvPicPr>
          <p:cNvPr id="14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5" y="0"/>
            <a:ext cx="642943" cy="650166"/>
          </a:xfrm>
          <a:prstGeom prst="rect">
            <a:avLst/>
          </a:prstGeom>
          <a:noFill/>
        </p:spPr>
      </p:pic>
      <p:pic>
        <p:nvPicPr>
          <p:cNvPr id="15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3" y="357166"/>
            <a:ext cx="642943" cy="650166"/>
          </a:xfrm>
          <a:prstGeom prst="rect">
            <a:avLst/>
          </a:prstGeom>
          <a:noFill/>
        </p:spPr>
      </p:pic>
      <p:pic>
        <p:nvPicPr>
          <p:cNvPr id="16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643446"/>
            <a:ext cx="642943" cy="6501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859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0"/>
            <a:ext cx="642943" cy="650166"/>
          </a:xfrm>
          <a:prstGeom prst="rect">
            <a:avLst/>
          </a:prstGeom>
          <a:noFill/>
        </p:spPr>
      </p:pic>
      <p:pic>
        <p:nvPicPr>
          <p:cNvPr id="1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57562"/>
            <a:ext cx="642943" cy="6501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9" y="0"/>
            <a:ext cx="3857652" cy="42860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дітьми працюють: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42844" y="3357562"/>
            <a:ext cx="4468784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uk-UA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Маковецька</a:t>
            </a: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Ірина Миколаївна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142846" y="142852"/>
            <a:ext cx="4041775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uk-UA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Черник</a:t>
            </a: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Олена  </a:t>
            </a:r>
            <a:r>
              <a:rPr lang="uk-UA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Григорьевна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43175" y="2071678"/>
            <a:ext cx="6972320" cy="4011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143116"/>
            <a:ext cx="6972320" cy="4011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28925" y="0"/>
            <a:ext cx="3357587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643173" y="3786191"/>
            <a:ext cx="3186107" cy="276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28596" y="1214423"/>
            <a:ext cx="3186107" cy="276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00033" y="1285861"/>
            <a:ext cx="3186107" cy="276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9257" y="2000240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Помічник вихователя:</a:t>
            </a:r>
          </a:p>
          <a:p>
            <a:pPr algn="ctr"/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Хандрига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Надія Василівна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" name="Рисунок 21" descr="мы.jpg"/>
          <p:cNvPicPr>
            <a:picLocks noChangeAspect="1"/>
          </p:cNvPicPr>
          <p:nvPr/>
        </p:nvPicPr>
        <p:blipFill>
          <a:blip r:embed="rId4" cstate="print"/>
          <a:srcRect l="7812" t="30078" r="71973" b="38281"/>
          <a:stretch>
            <a:fillRect/>
          </a:stretch>
        </p:blipFill>
        <p:spPr>
          <a:xfrm>
            <a:off x="6286513" y="2857497"/>
            <a:ext cx="207170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http://belochka1965.dnepredu.com/uploads/editor/1919/92794/sitepage_17/image/chernik%281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7" y="642919"/>
            <a:ext cx="221457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ds55.centerstart.ru/sites/ds55.centerstart.ru/files/77689701_multik33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7" y="0"/>
            <a:ext cx="2262229" cy="1785950"/>
          </a:xfrm>
          <a:prstGeom prst="rect">
            <a:avLst/>
          </a:prstGeom>
          <a:noFill/>
        </p:spPr>
      </p:pic>
      <p:pic>
        <p:nvPicPr>
          <p:cNvPr id="17" name="Picture 4" descr="http://belochka1965.dnepredu.com/uploads/editor/1919/92794/sitepage_17/image/makovec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7" y="3857629"/>
            <a:ext cx="235745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fantasyflash.ru/anime/disney/image/dis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4500570"/>
            <a:ext cx="2071703" cy="2034036"/>
          </a:xfrm>
          <a:prstGeom prst="rect">
            <a:avLst/>
          </a:prstGeom>
          <a:noFill/>
        </p:spPr>
      </p:pic>
      <p:pic>
        <p:nvPicPr>
          <p:cNvPr id="18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929330"/>
            <a:ext cx="642943" cy="650166"/>
          </a:xfrm>
          <a:prstGeom prst="rect">
            <a:avLst/>
          </a:prstGeom>
          <a:noFill/>
        </p:spPr>
      </p:pic>
      <p:pic>
        <p:nvPicPr>
          <p:cNvPr id="20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6207834"/>
            <a:ext cx="642943" cy="650166"/>
          </a:xfrm>
          <a:prstGeom prst="rect">
            <a:avLst/>
          </a:prstGeom>
          <a:noFill/>
        </p:spPr>
      </p:pic>
      <p:pic>
        <p:nvPicPr>
          <p:cNvPr id="24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642943" cy="650166"/>
          </a:xfrm>
          <a:prstGeom prst="rect">
            <a:avLst/>
          </a:prstGeom>
          <a:noFill/>
        </p:spPr>
      </p:pic>
      <p:pic>
        <p:nvPicPr>
          <p:cNvPr id="25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3" y="0"/>
            <a:ext cx="642943" cy="650166"/>
          </a:xfrm>
          <a:prstGeom prst="rect">
            <a:avLst/>
          </a:prstGeom>
          <a:noFill/>
        </p:spPr>
      </p:pic>
      <p:pic>
        <p:nvPicPr>
          <p:cNvPr id="26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857232"/>
            <a:ext cx="642943" cy="650166"/>
          </a:xfrm>
          <a:prstGeom prst="rect">
            <a:avLst/>
          </a:prstGeom>
          <a:noFill/>
        </p:spPr>
      </p:pic>
      <p:pic>
        <p:nvPicPr>
          <p:cNvPr id="27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571612"/>
            <a:ext cx="642943" cy="650166"/>
          </a:xfrm>
          <a:prstGeom prst="rect">
            <a:avLst/>
          </a:prstGeom>
          <a:noFill/>
        </p:spPr>
      </p:pic>
      <p:pic>
        <p:nvPicPr>
          <p:cNvPr id="28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1" y="2428868"/>
            <a:ext cx="642943" cy="650166"/>
          </a:xfrm>
          <a:prstGeom prst="rect">
            <a:avLst/>
          </a:prstGeom>
          <a:noFill/>
        </p:spPr>
      </p:pic>
      <p:pic>
        <p:nvPicPr>
          <p:cNvPr id="2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1" y="3857628"/>
            <a:ext cx="642943" cy="650166"/>
          </a:xfrm>
          <a:prstGeom prst="rect">
            <a:avLst/>
          </a:prstGeom>
          <a:noFill/>
        </p:spPr>
      </p:pic>
      <p:pic>
        <p:nvPicPr>
          <p:cNvPr id="30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5" y="6000768"/>
            <a:ext cx="642943" cy="6501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265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4286280" cy="5643602"/>
          </a:xfrm>
        </p:spPr>
        <p:txBody>
          <a:bodyPr>
            <a:normAutofit fontScale="4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садочок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живем ми дружно в </a:t>
            </a:r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нім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Свята </a:t>
            </a:r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зустрічаєм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граєм,спим,співаєм</a:t>
            </a: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літери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вивчаєм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скоро </a:t>
            </a:r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підростем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до </a:t>
            </a:r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підем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a115.odnoklassniki.ru/getImage?photoId=231617040765&amp;photoType=0"/>
          <p:cNvPicPr>
            <a:picLocks noChangeAspect="1" noChangeArrowheads="1"/>
          </p:cNvPicPr>
          <p:nvPr/>
        </p:nvPicPr>
        <p:blipFill>
          <a:blip r:embed="rId2" cstate="print"/>
          <a:srcRect r="2499" b="14062"/>
          <a:stretch>
            <a:fillRect/>
          </a:stretch>
        </p:blipFill>
        <p:spPr bwMode="auto">
          <a:xfrm>
            <a:off x="4572001" y="1571613"/>
            <a:ext cx="4429156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zvezdochkadk.narod.ru/zanyatiya_ot_3_do_5_let/kniga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9" y="0"/>
            <a:ext cx="2428860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http://img-fotki.yandex.ru/get/4713/4243123.30/0_877f5_c3d1be1f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929198"/>
            <a:ext cx="2271481" cy="1928802"/>
          </a:xfrm>
          <a:prstGeom prst="rect">
            <a:avLst/>
          </a:prstGeom>
          <a:noFill/>
        </p:spPr>
      </p:pic>
      <p:pic>
        <p:nvPicPr>
          <p:cNvPr id="6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3214686"/>
            <a:ext cx="642943" cy="650166"/>
          </a:xfrm>
          <a:prstGeom prst="rect">
            <a:avLst/>
          </a:prstGeom>
          <a:noFill/>
        </p:spPr>
      </p:pic>
      <p:pic>
        <p:nvPicPr>
          <p:cNvPr id="7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786322"/>
            <a:ext cx="642943" cy="650166"/>
          </a:xfrm>
          <a:prstGeom prst="rect">
            <a:avLst/>
          </a:prstGeom>
          <a:noFill/>
        </p:spPr>
      </p:pic>
      <p:pic>
        <p:nvPicPr>
          <p:cNvPr id="8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143512"/>
            <a:ext cx="642943" cy="650166"/>
          </a:xfrm>
          <a:prstGeom prst="rect">
            <a:avLst/>
          </a:prstGeom>
          <a:noFill/>
        </p:spPr>
      </p:pic>
      <p:pic>
        <p:nvPicPr>
          <p:cNvPr id="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7" y="6207834"/>
            <a:ext cx="642943" cy="650166"/>
          </a:xfrm>
          <a:prstGeom prst="rect">
            <a:avLst/>
          </a:prstGeom>
          <a:noFill/>
        </p:spPr>
      </p:pic>
      <p:pic>
        <p:nvPicPr>
          <p:cNvPr id="11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5" y="3714752"/>
            <a:ext cx="642943" cy="650166"/>
          </a:xfrm>
          <a:prstGeom prst="rect">
            <a:avLst/>
          </a:prstGeom>
          <a:noFill/>
        </p:spPr>
      </p:pic>
      <p:pic>
        <p:nvPicPr>
          <p:cNvPr id="12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642943" cy="650166"/>
          </a:xfrm>
          <a:prstGeom prst="rect">
            <a:avLst/>
          </a:prstGeom>
          <a:noFill/>
        </p:spPr>
      </p:pic>
      <p:pic>
        <p:nvPicPr>
          <p:cNvPr id="13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9" y="142852"/>
            <a:ext cx="642943" cy="650166"/>
          </a:xfrm>
          <a:prstGeom prst="rect">
            <a:avLst/>
          </a:prstGeom>
          <a:noFill/>
        </p:spPr>
      </p:pic>
      <p:pic>
        <p:nvPicPr>
          <p:cNvPr id="14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7" y="1142984"/>
            <a:ext cx="642943" cy="650166"/>
          </a:xfrm>
          <a:prstGeom prst="rect">
            <a:avLst/>
          </a:prstGeom>
          <a:noFill/>
        </p:spPr>
      </p:pic>
      <p:pic>
        <p:nvPicPr>
          <p:cNvPr id="15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1" y="6207834"/>
            <a:ext cx="642943" cy="650166"/>
          </a:xfrm>
          <a:prstGeom prst="rect">
            <a:avLst/>
          </a:prstGeom>
          <a:noFill/>
        </p:spPr>
      </p:pic>
      <p:pic>
        <p:nvPicPr>
          <p:cNvPr id="17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5" y="0"/>
            <a:ext cx="642943" cy="6501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359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500042"/>
            <a:ext cx="642943" cy="650166"/>
          </a:xfrm>
          <a:prstGeom prst="rect">
            <a:avLst/>
          </a:prstGeom>
          <a:noFill/>
        </p:spPr>
      </p:pic>
      <p:pic>
        <p:nvPicPr>
          <p:cNvPr id="8" name="Рисунок 7" descr="http://www.eduklgd.ru/org/mou07/dod_lag0702/Video/7934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3"/>
            <a:ext cx="206264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Ось зібрались діти в круг,я твій друг,і ти мій друг,всі ми  за руки візьмемось,один одному всміхнемось!!!</a:t>
            </a:r>
            <a:endParaRPr lang="ru-RU" b="1" dirty="0"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Рисунок 6" descr="IMG_01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9" y="2786059"/>
            <a:ext cx="3214711" cy="3905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0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6" y="2000241"/>
            <a:ext cx="4286311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http://img0.liveinternet.ru/images/attach/c/2/74/538/74538208_lvenok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905064"/>
            <a:ext cx="1928827" cy="1952936"/>
          </a:xfrm>
          <a:prstGeom prst="rect">
            <a:avLst/>
          </a:prstGeom>
          <a:noFill/>
        </p:spPr>
      </p:pic>
      <p:pic>
        <p:nvPicPr>
          <p:cNvPr id="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214686"/>
            <a:ext cx="642943" cy="650166"/>
          </a:xfrm>
          <a:prstGeom prst="rect">
            <a:avLst/>
          </a:prstGeom>
          <a:noFill/>
        </p:spPr>
      </p:pic>
      <p:pic>
        <p:nvPicPr>
          <p:cNvPr id="10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6207834"/>
            <a:ext cx="642943" cy="650166"/>
          </a:xfrm>
          <a:prstGeom prst="rect">
            <a:avLst/>
          </a:prstGeom>
          <a:noFill/>
        </p:spPr>
      </p:pic>
      <p:pic>
        <p:nvPicPr>
          <p:cNvPr id="11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52"/>
            <a:ext cx="642943" cy="650166"/>
          </a:xfrm>
          <a:prstGeom prst="rect">
            <a:avLst/>
          </a:prstGeom>
          <a:noFill/>
        </p:spPr>
      </p:pic>
      <p:pic>
        <p:nvPicPr>
          <p:cNvPr id="13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7" y="6072206"/>
            <a:ext cx="642943" cy="650166"/>
          </a:xfrm>
          <a:prstGeom prst="rect">
            <a:avLst/>
          </a:prstGeom>
          <a:noFill/>
        </p:spPr>
      </p:pic>
      <p:pic>
        <p:nvPicPr>
          <p:cNvPr id="14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714752"/>
            <a:ext cx="642943" cy="650166"/>
          </a:xfrm>
          <a:prstGeom prst="rect">
            <a:avLst/>
          </a:prstGeom>
          <a:noFill/>
        </p:spPr>
      </p:pic>
      <p:pic>
        <p:nvPicPr>
          <p:cNvPr id="15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214422"/>
            <a:ext cx="642943" cy="650166"/>
          </a:xfrm>
          <a:prstGeom prst="rect">
            <a:avLst/>
          </a:prstGeom>
          <a:noFill/>
        </p:spPr>
      </p:pic>
      <p:pic>
        <p:nvPicPr>
          <p:cNvPr id="16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58" y="142852"/>
            <a:ext cx="642943" cy="650166"/>
          </a:xfrm>
          <a:prstGeom prst="rect">
            <a:avLst/>
          </a:prstGeom>
          <a:noFill/>
        </p:spPr>
      </p:pic>
      <p:pic>
        <p:nvPicPr>
          <p:cNvPr id="17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58" y="1785926"/>
            <a:ext cx="642943" cy="650166"/>
          </a:xfrm>
          <a:prstGeom prst="rect">
            <a:avLst/>
          </a:prstGeom>
          <a:noFill/>
        </p:spPr>
      </p:pic>
      <p:pic>
        <p:nvPicPr>
          <p:cNvPr id="18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00636"/>
            <a:ext cx="642943" cy="650166"/>
          </a:xfrm>
          <a:prstGeom prst="rect">
            <a:avLst/>
          </a:prstGeom>
          <a:noFill/>
        </p:spPr>
      </p:pic>
      <p:pic>
        <p:nvPicPr>
          <p:cNvPr id="20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88"/>
            <a:ext cx="642943" cy="6501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218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7" y="642918"/>
            <a:ext cx="642943" cy="650166"/>
          </a:xfrm>
          <a:prstGeom prst="rect">
            <a:avLst/>
          </a:prstGeom>
          <a:noFill/>
        </p:spPr>
      </p:pic>
      <p:pic>
        <p:nvPicPr>
          <p:cNvPr id="15362" name="Picture 2" descr="http://anyamashka.ru/_ph/33/2/3152880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5" y="1000108"/>
            <a:ext cx="3000396" cy="24543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Розбудило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сонечко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тобою,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Повело нас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сонечко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 собою.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Хлопчики,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дівчатка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я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Робимо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зарядку: раз, два, три!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0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714489"/>
            <a:ext cx="3643339" cy="2732504"/>
          </a:xfrm>
          <a:prstGeom prst="rect">
            <a:avLst/>
          </a:prstGeom>
        </p:spPr>
      </p:pic>
      <p:pic>
        <p:nvPicPr>
          <p:cNvPr id="6" name="Рисунок 5" descr="IMG_00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5" y="3929066"/>
            <a:ext cx="4020547" cy="2801097"/>
          </a:xfrm>
          <a:prstGeom prst="rect">
            <a:avLst/>
          </a:prstGeom>
        </p:spPr>
      </p:pic>
      <p:pic>
        <p:nvPicPr>
          <p:cNvPr id="3" name="Picture 2" descr="http://s44.radikal.ru/i104/1006/b7/5640a772cba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9" y="4160178"/>
            <a:ext cx="2357455" cy="2697822"/>
          </a:xfrm>
          <a:prstGeom prst="rect">
            <a:avLst/>
          </a:prstGeom>
          <a:noFill/>
        </p:spPr>
      </p:pic>
      <p:pic>
        <p:nvPicPr>
          <p:cNvPr id="7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07834"/>
            <a:ext cx="642943" cy="650166"/>
          </a:xfrm>
          <a:prstGeom prst="rect">
            <a:avLst/>
          </a:prstGeom>
          <a:noFill/>
        </p:spPr>
      </p:pic>
      <p:pic>
        <p:nvPicPr>
          <p:cNvPr id="8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42943" cy="650166"/>
          </a:xfrm>
          <a:prstGeom prst="rect">
            <a:avLst/>
          </a:prstGeom>
          <a:noFill/>
        </p:spPr>
      </p:pic>
      <p:pic>
        <p:nvPicPr>
          <p:cNvPr id="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928802"/>
            <a:ext cx="642943" cy="650166"/>
          </a:xfrm>
          <a:prstGeom prst="rect">
            <a:avLst/>
          </a:prstGeom>
          <a:noFill/>
        </p:spPr>
      </p:pic>
      <p:pic>
        <p:nvPicPr>
          <p:cNvPr id="11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357826"/>
            <a:ext cx="642943" cy="650166"/>
          </a:xfrm>
          <a:prstGeom prst="rect">
            <a:avLst/>
          </a:prstGeom>
          <a:noFill/>
        </p:spPr>
      </p:pic>
      <p:pic>
        <p:nvPicPr>
          <p:cNvPr id="12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9" y="3286124"/>
            <a:ext cx="642943" cy="650166"/>
          </a:xfrm>
          <a:prstGeom prst="rect">
            <a:avLst/>
          </a:prstGeom>
          <a:noFill/>
        </p:spPr>
      </p:pic>
      <p:pic>
        <p:nvPicPr>
          <p:cNvPr id="13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428736"/>
            <a:ext cx="642943" cy="650166"/>
          </a:xfrm>
          <a:prstGeom prst="rect">
            <a:avLst/>
          </a:prstGeom>
          <a:noFill/>
        </p:spPr>
      </p:pic>
      <p:pic>
        <p:nvPicPr>
          <p:cNvPr id="14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9" y="6207834"/>
            <a:ext cx="642943" cy="650166"/>
          </a:xfrm>
          <a:prstGeom prst="rect">
            <a:avLst/>
          </a:prstGeom>
          <a:noFill/>
        </p:spPr>
      </p:pic>
      <p:pic>
        <p:nvPicPr>
          <p:cNvPr id="15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7" y="3286124"/>
            <a:ext cx="642943" cy="650166"/>
          </a:xfrm>
          <a:prstGeom prst="rect">
            <a:avLst/>
          </a:prstGeom>
          <a:noFill/>
        </p:spPr>
      </p:pic>
      <p:pic>
        <p:nvPicPr>
          <p:cNvPr id="16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58" y="500042"/>
            <a:ext cx="642943" cy="6501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843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45" y="2214554"/>
            <a:ext cx="5929355" cy="214314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столом ми сидимо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 смачний обід їмо,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Кухарі приготували,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Щоб здорові ми зростали!!!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IMG_0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714357"/>
            <a:ext cx="3429024" cy="2518190"/>
          </a:xfrm>
          <a:prstGeom prst="rect">
            <a:avLst/>
          </a:prstGeom>
        </p:spPr>
      </p:pic>
      <p:pic>
        <p:nvPicPr>
          <p:cNvPr id="7" name="Рисунок 6" descr="IMG_0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4" y="3714752"/>
            <a:ext cx="3472857" cy="2500329"/>
          </a:xfrm>
          <a:prstGeom prst="rect">
            <a:avLst/>
          </a:prstGeom>
        </p:spPr>
      </p:pic>
      <p:pic>
        <p:nvPicPr>
          <p:cNvPr id="14338" name="Picture 2" descr="http://s017.radikal.ru/i442/1202/75/82375ae338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643669" y="4071943"/>
            <a:ext cx="2500331" cy="2674377"/>
          </a:xfrm>
          <a:prstGeom prst="rect">
            <a:avLst/>
          </a:prstGeom>
          <a:noFill/>
        </p:spPr>
      </p:pic>
      <p:pic>
        <p:nvPicPr>
          <p:cNvPr id="14340" name="Picture 4" descr="http://img-fotki.yandex.ru/get/5605/cadi-1986.41e/0_7bc8e_87ca0ced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857620" y="0"/>
            <a:ext cx="2175771" cy="1857364"/>
          </a:xfrm>
          <a:prstGeom prst="rect">
            <a:avLst/>
          </a:prstGeom>
          <a:noFill/>
        </p:spPr>
      </p:pic>
      <p:pic>
        <p:nvPicPr>
          <p:cNvPr id="8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1" y="3214686"/>
            <a:ext cx="642943" cy="650166"/>
          </a:xfrm>
          <a:prstGeom prst="rect">
            <a:avLst/>
          </a:prstGeom>
          <a:noFill/>
        </p:spPr>
      </p:pic>
      <p:pic>
        <p:nvPicPr>
          <p:cNvPr id="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7" y="6072206"/>
            <a:ext cx="642943" cy="650166"/>
          </a:xfrm>
          <a:prstGeom prst="rect">
            <a:avLst/>
          </a:prstGeom>
          <a:noFill/>
        </p:spPr>
      </p:pic>
      <p:pic>
        <p:nvPicPr>
          <p:cNvPr id="10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5500702"/>
            <a:ext cx="642943" cy="650166"/>
          </a:xfrm>
          <a:prstGeom prst="rect">
            <a:avLst/>
          </a:prstGeom>
          <a:noFill/>
        </p:spPr>
      </p:pic>
      <p:pic>
        <p:nvPicPr>
          <p:cNvPr id="11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3357562"/>
            <a:ext cx="642943" cy="650166"/>
          </a:xfrm>
          <a:prstGeom prst="rect">
            <a:avLst/>
          </a:prstGeom>
          <a:noFill/>
        </p:spPr>
      </p:pic>
      <p:pic>
        <p:nvPicPr>
          <p:cNvPr id="12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5" y="4071942"/>
            <a:ext cx="642943" cy="650166"/>
          </a:xfrm>
          <a:prstGeom prst="rect">
            <a:avLst/>
          </a:prstGeom>
          <a:noFill/>
        </p:spPr>
      </p:pic>
      <p:pic>
        <p:nvPicPr>
          <p:cNvPr id="13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571612"/>
            <a:ext cx="642943" cy="650166"/>
          </a:xfrm>
          <a:prstGeom prst="rect">
            <a:avLst/>
          </a:prstGeom>
          <a:noFill/>
        </p:spPr>
      </p:pic>
      <p:pic>
        <p:nvPicPr>
          <p:cNvPr id="14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0"/>
            <a:ext cx="642943" cy="650166"/>
          </a:xfrm>
          <a:prstGeom prst="rect">
            <a:avLst/>
          </a:prstGeom>
          <a:noFill/>
        </p:spPr>
      </p:pic>
      <p:pic>
        <p:nvPicPr>
          <p:cNvPr id="15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77" y="642918"/>
            <a:ext cx="642943" cy="650166"/>
          </a:xfrm>
          <a:prstGeom prst="rect">
            <a:avLst/>
          </a:prstGeom>
          <a:noFill/>
        </p:spPr>
      </p:pic>
      <p:pic>
        <p:nvPicPr>
          <p:cNvPr id="16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3" y="0"/>
            <a:ext cx="642943" cy="650166"/>
          </a:xfrm>
          <a:prstGeom prst="rect">
            <a:avLst/>
          </a:prstGeom>
          <a:noFill/>
        </p:spPr>
      </p:pic>
      <p:pic>
        <p:nvPicPr>
          <p:cNvPr id="17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714356"/>
            <a:ext cx="642943" cy="650166"/>
          </a:xfrm>
          <a:prstGeom prst="rect">
            <a:avLst/>
          </a:prstGeom>
          <a:noFill/>
        </p:spPr>
      </p:pic>
      <p:pic>
        <p:nvPicPr>
          <p:cNvPr id="18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7" y="6000768"/>
            <a:ext cx="642943" cy="650166"/>
          </a:xfrm>
          <a:prstGeom prst="rect">
            <a:avLst/>
          </a:prstGeom>
          <a:noFill/>
        </p:spPr>
      </p:pic>
      <p:pic>
        <p:nvPicPr>
          <p:cNvPr id="1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071942"/>
            <a:ext cx="642943" cy="6501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078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1" y="1142984"/>
            <a:ext cx="642943" cy="6501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1071546"/>
            <a:ext cx="8229600" cy="1143000"/>
          </a:xfrm>
        </p:spPr>
        <p:txBody>
          <a:bodyPr>
            <a:normAutofit fontScale="90000"/>
            <a:scene3d>
              <a:camera prst="perspectiveRigh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Любим ми не тільки бігати,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Веселитися та грати,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Окрім цього ми ще любим,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Дуже любим малювати!!!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72881954_1301594188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1643043" cy="2786082"/>
          </a:xfrm>
          <a:prstGeom prst="rect">
            <a:avLst/>
          </a:prstGeom>
        </p:spPr>
      </p:pic>
      <p:pic>
        <p:nvPicPr>
          <p:cNvPr id="7" name="Рисунок 6" descr="IMG_0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3" y="2643182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0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4286257"/>
            <a:ext cx="3357587" cy="239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9736174b36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89429" y="4857761"/>
            <a:ext cx="2154571" cy="1857388"/>
          </a:xfrm>
          <a:prstGeom prst="rect">
            <a:avLst/>
          </a:prstGeom>
        </p:spPr>
      </p:pic>
      <p:pic>
        <p:nvPicPr>
          <p:cNvPr id="13314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7" y="5857892"/>
            <a:ext cx="642943" cy="650166"/>
          </a:xfrm>
          <a:prstGeom prst="rect">
            <a:avLst/>
          </a:prstGeom>
          <a:noFill/>
        </p:spPr>
      </p:pic>
      <p:pic>
        <p:nvPicPr>
          <p:cNvPr id="10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5572140"/>
            <a:ext cx="642943" cy="650166"/>
          </a:xfrm>
          <a:prstGeom prst="rect">
            <a:avLst/>
          </a:prstGeom>
          <a:noFill/>
        </p:spPr>
      </p:pic>
      <p:pic>
        <p:nvPicPr>
          <p:cNvPr id="12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214686"/>
            <a:ext cx="642943" cy="650166"/>
          </a:xfrm>
          <a:prstGeom prst="rect">
            <a:avLst/>
          </a:prstGeom>
          <a:noFill/>
        </p:spPr>
      </p:pic>
      <p:pic>
        <p:nvPicPr>
          <p:cNvPr id="13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3786190"/>
            <a:ext cx="642943" cy="650166"/>
          </a:xfrm>
          <a:prstGeom prst="rect">
            <a:avLst/>
          </a:prstGeom>
          <a:noFill/>
        </p:spPr>
      </p:pic>
      <p:pic>
        <p:nvPicPr>
          <p:cNvPr id="14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1" y="2285992"/>
            <a:ext cx="642943" cy="650166"/>
          </a:xfrm>
          <a:prstGeom prst="rect">
            <a:avLst/>
          </a:prstGeom>
          <a:noFill/>
        </p:spPr>
      </p:pic>
      <p:pic>
        <p:nvPicPr>
          <p:cNvPr id="15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9" y="3357562"/>
            <a:ext cx="642943" cy="650166"/>
          </a:xfrm>
          <a:prstGeom prst="rect">
            <a:avLst/>
          </a:prstGeom>
          <a:noFill/>
        </p:spPr>
      </p:pic>
      <p:pic>
        <p:nvPicPr>
          <p:cNvPr id="16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142852"/>
            <a:ext cx="642943" cy="650166"/>
          </a:xfrm>
          <a:prstGeom prst="rect">
            <a:avLst/>
          </a:prstGeom>
          <a:noFill/>
        </p:spPr>
      </p:pic>
      <p:pic>
        <p:nvPicPr>
          <p:cNvPr id="17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571480"/>
            <a:ext cx="642943" cy="6501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203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4857760"/>
            <a:ext cx="8229600" cy="2428884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цибулю </a:t>
            </a:r>
            <a:r>
              <a:rPr lang="ru-RU" sz="31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нарікають</a:t>
            </a:r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r>
              <a:rPr lang="ru-RU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1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без </a:t>
            </a:r>
            <a:r>
              <a:rPr lang="ru-RU" sz="31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сліз</a:t>
            </a:r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я </a:t>
            </a:r>
            <a:r>
              <a:rPr lang="ru-RU" sz="31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допікаю</a:t>
            </a:r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ru-RU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1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Вибачте</a:t>
            </a:r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та я не </a:t>
            </a:r>
            <a:r>
              <a:rPr lang="ru-RU" sz="31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винна</a:t>
            </a:r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r>
              <a:rPr lang="ru-RU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1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Бо</a:t>
            </a:r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я—</a:t>
            </a:r>
            <a:r>
              <a:rPr lang="ru-RU" sz="31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лікарська</a:t>
            </a:r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1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рослина</a:t>
            </a:r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ru-RU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Соком </a:t>
            </a:r>
            <a:r>
              <a:rPr lang="ru-RU" sz="31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медом </a:t>
            </a:r>
            <a:r>
              <a:rPr lang="ru-RU" sz="31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почастую</a:t>
            </a:r>
            <a:r>
              <a:rPr lang="ru-RU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 </a:t>
            </a:r>
            <a:r>
              <a:rPr lang="ru-RU" sz="31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здоров’я</a:t>
            </a:r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1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подарую</a:t>
            </a:r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0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142853"/>
            <a:ext cx="2786083" cy="2068857"/>
          </a:xfrm>
          <a:prstGeom prst="rect">
            <a:avLst/>
          </a:prstGeom>
        </p:spPr>
      </p:pic>
      <p:pic>
        <p:nvPicPr>
          <p:cNvPr id="5" name="Рисунок 4" descr="IMG_0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4" y="2071679"/>
            <a:ext cx="2901353" cy="2033139"/>
          </a:xfrm>
          <a:prstGeom prst="rect">
            <a:avLst/>
          </a:prstGeom>
        </p:spPr>
      </p:pic>
      <p:pic>
        <p:nvPicPr>
          <p:cNvPr id="6" name="Рисунок 5" descr="IMG_0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9" y="142853"/>
            <a:ext cx="2714645" cy="2068858"/>
          </a:xfrm>
          <a:prstGeom prst="rect">
            <a:avLst/>
          </a:prstGeom>
        </p:spPr>
      </p:pic>
      <p:pic>
        <p:nvPicPr>
          <p:cNvPr id="12290" name="Picture 2" descr="http://img-fotki.yandex.ru/get/4702/svetlera.40/0_5075c_71780bc6_X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42" y="2357431"/>
            <a:ext cx="2928959" cy="3985407"/>
          </a:xfrm>
          <a:prstGeom prst="rect">
            <a:avLst/>
          </a:prstGeom>
          <a:noFill/>
        </p:spPr>
      </p:pic>
      <p:pic>
        <p:nvPicPr>
          <p:cNvPr id="12294" name="Picture 6" descr="http://prostozhizn.com/wp-content/uploads/%D0%9A%D0%B0%D0%BF%D1%83%D1%81%D1%82%D0%B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1" y="0"/>
            <a:ext cx="1768941" cy="1857388"/>
          </a:xfrm>
          <a:prstGeom prst="rect">
            <a:avLst/>
          </a:prstGeom>
          <a:noFill/>
        </p:spPr>
      </p:pic>
      <p:pic>
        <p:nvPicPr>
          <p:cNvPr id="12296" name="Picture 8" descr="http://img-fotki.yandex.ru/get/4415/119528728.d97/0_a4fa2_5cb9ed2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5" y="2786059"/>
            <a:ext cx="2357455" cy="3470083"/>
          </a:xfrm>
          <a:prstGeom prst="rect">
            <a:avLst/>
          </a:prstGeom>
          <a:noFill/>
        </p:spPr>
      </p:pic>
      <p:pic>
        <p:nvPicPr>
          <p:cNvPr id="9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3" y="4214818"/>
            <a:ext cx="642943" cy="650166"/>
          </a:xfrm>
          <a:prstGeom prst="rect">
            <a:avLst/>
          </a:prstGeom>
          <a:noFill/>
        </p:spPr>
      </p:pic>
      <p:pic>
        <p:nvPicPr>
          <p:cNvPr id="10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2285992"/>
            <a:ext cx="642943" cy="650166"/>
          </a:xfrm>
          <a:prstGeom prst="rect">
            <a:avLst/>
          </a:prstGeom>
          <a:noFill/>
        </p:spPr>
      </p:pic>
      <p:pic>
        <p:nvPicPr>
          <p:cNvPr id="11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9" y="714356"/>
            <a:ext cx="642943" cy="650166"/>
          </a:xfrm>
          <a:prstGeom prst="rect">
            <a:avLst/>
          </a:prstGeom>
          <a:noFill/>
        </p:spPr>
      </p:pic>
      <p:pic>
        <p:nvPicPr>
          <p:cNvPr id="12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3" y="2928934"/>
            <a:ext cx="642943" cy="650166"/>
          </a:xfrm>
          <a:prstGeom prst="rect">
            <a:avLst/>
          </a:prstGeom>
          <a:noFill/>
        </p:spPr>
      </p:pic>
      <p:pic>
        <p:nvPicPr>
          <p:cNvPr id="13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285728"/>
            <a:ext cx="642943" cy="650166"/>
          </a:xfrm>
          <a:prstGeom prst="rect">
            <a:avLst/>
          </a:prstGeom>
          <a:noFill/>
        </p:spPr>
      </p:pic>
      <p:pic>
        <p:nvPicPr>
          <p:cNvPr id="14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3" y="6207834"/>
            <a:ext cx="642943" cy="650166"/>
          </a:xfrm>
          <a:prstGeom prst="rect">
            <a:avLst/>
          </a:prstGeom>
          <a:noFill/>
        </p:spPr>
      </p:pic>
      <p:pic>
        <p:nvPicPr>
          <p:cNvPr id="15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777" y="6207834"/>
            <a:ext cx="642943" cy="650166"/>
          </a:xfrm>
          <a:prstGeom prst="rect">
            <a:avLst/>
          </a:prstGeom>
          <a:noFill/>
        </p:spPr>
      </p:pic>
      <p:pic>
        <p:nvPicPr>
          <p:cNvPr id="16" name="Picture 2" descr="http://www.nn.ru/data/forum/images/2011-09/39952381-flower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7" y="5072074"/>
            <a:ext cx="642943" cy="6501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813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103</Words>
  <Application>Microsoft Office PowerPoint</Application>
  <PresentationFormat>Экран (4:3)</PresentationFormat>
  <Paragraphs>28</Paragraphs>
  <Slides>15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Група “Веселка”</vt:lpstr>
      <vt:lpstr>Девіз групи: “Ми малята веселкові,до добрих справ завжди готові”</vt:lpstr>
      <vt:lpstr> З дітьми працюють: </vt:lpstr>
      <vt:lpstr>Слайд 4</vt:lpstr>
      <vt:lpstr>Ось зібрались діти в круг,я твій друг,і ти мій друг,всі ми  за руки візьмемось,один одному всміхнемось!!!</vt:lpstr>
      <vt:lpstr> Розбудило сонечко нас з тобою, Повело нас сонечко за собою. Хлопчики, дівчатка – я і ти, Робимо зарядку: раз, два, три! </vt:lpstr>
      <vt:lpstr>За столом ми сидимо І смачний обід їмо, Кухарі приготували, Щоб здорові ми зростали!!! </vt:lpstr>
      <vt:lpstr>Любим ми не тільки бігати, Веселитися та грати, Окрім цього ми ще любим,  Дуже любим малювати!!! </vt:lpstr>
      <vt:lpstr>На цибулю нарікають, Що без сліз я допікаю. Вибачте, та я не винна, Бо я—лікарська рослина. Соком з медом почастую І здоров’я подарую.   </vt:lpstr>
      <vt:lpstr>Який цікавий світ навколо, Ти,друже,тільки подивись Дивись на квіти,на дерева Вивчай птахів,комах,тварин, Ти станеш кращим і,напевно, В життя підеш сміливо й впевно.</vt:lpstr>
      <vt:lpstr>Щоби ні один мікроб Не потрапив нам у рот, Руки мити перед їжею треба з мылом та водицею. </vt:lpstr>
      <vt:lpstr>Повітря, сонце і вода - Для всіх хвороб просто біда. Тож гартуватись, друже, слід, Щоб врятуватися від бід. </vt:lpstr>
      <vt:lpstr>Ось і сонечко вже сіло, Залишаймо ми садок Розповім своїй я мамі,і про себе й про діток, Як ми разом всі співали, Дружньо грали,малювали Завтра знов прийдем гуртом, Бо сумуем за садком!!!  </vt:lpstr>
      <vt:lpstr>Слайд 14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Група “Веселка”</dc:title>
  <dc:creator>Admin</dc:creator>
  <cp:lastModifiedBy>Admin</cp:lastModifiedBy>
  <cp:revision>72</cp:revision>
  <dcterms:created xsi:type="dcterms:W3CDTF">2013-02-01T12:21:11Z</dcterms:created>
  <dcterms:modified xsi:type="dcterms:W3CDTF">2013-02-13T21:29:30Z</dcterms:modified>
</cp:coreProperties>
</file>